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687" r:id="rId3"/>
  </p:sldMasterIdLst>
  <p:notesMasterIdLst>
    <p:notesMasterId r:id="rId12"/>
  </p:notesMasterIdLst>
  <p:sldIdLst>
    <p:sldId id="256" r:id="rId4"/>
    <p:sldId id="257" r:id="rId5"/>
    <p:sldId id="262" r:id="rId6"/>
    <p:sldId id="258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27855-BD73-4661-95E2-04C0F4E32A34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182CE-0118-4141-975D-12429FF3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9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13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18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96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46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02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36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833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43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212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69348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629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990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3855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4951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7040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34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701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687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530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292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28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9299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1068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0162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2899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734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5941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3941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90875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1844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500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1232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410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1910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26556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51119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219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7561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3417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8023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5888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5721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0832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09670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38921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8718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5057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162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52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988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7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988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00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890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50241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13609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237" y="2095333"/>
            <a:ext cx="6806800" cy="2335351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  <a:cs typeface="Calibri" panose="020F0502020204030204" pitchFamily="34" charset="0"/>
              </a:rPr>
              <a:t>Сигурност на парола</a:t>
            </a:r>
            <a:endParaRPr lang="en-US" dirty="0">
              <a:latin typeface="Bahnschrift SemiBol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6437" y="4551332"/>
            <a:ext cx="5696400" cy="1458769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</a:rPr>
              <a:t>Как се прави парола? Какво трябва да знаем относно паролите в интернет?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22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Tm="5377">
        <p:cut/>
      </p:transition>
    </mc:Choice>
    <mc:Fallback>
      <p:transition advTm="5377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608315" y="2621159"/>
            <a:ext cx="9231481" cy="1610643"/>
          </a:xfrm>
        </p:spPr>
        <p:txBody>
          <a:bodyPr/>
          <a:lstStyle/>
          <a:p>
            <a:pPr algn="ctr"/>
            <a:r>
              <a:rPr lang="bg-BG" sz="6070" b="0" u="none" dirty="0" smtClean="0">
                <a:latin typeface="Bahnschrift SemiBold" panose="020B0502040204020203" pitchFamily="34" charset="0"/>
              </a:rPr>
              <a:t>Как да изберем сигурна парола?</a:t>
            </a:r>
            <a:endParaRPr lang="en-US" sz="607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346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6"/>
    </mc:Choice>
    <mc:Fallback>
      <p:transition spd="slow" advTm="2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263534" y="1438102"/>
            <a:ext cx="9210503" cy="4057234"/>
          </a:xfrm>
        </p:spPr>
        <p:txBody>
          <a:bodyPr/>
          <a:lstStyle/>
          <a:p>
            <a:pPr algn="ctr"/>
            <a:r>
              <a:rPr lang="en-GB" sz="2400" b="0" u="none" dirty="0" smtClean="0"/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Паролата</a:t>
            </a:r>
            <a:r>
              <a:rPr lang="en-GB" sz="2400" b="0" u="none" dirty="0">
                <a:latin typeface="Bahnschrift SemiBold" panose="020B0502040204020203" pitchFamily="34" charset="0"/>
              </a:rPr>
              <a:t> е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едно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от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най-важните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неща</a:t>
            </a:r>
            <a:r>
              <a:rPr lang="en-GB" sz="2400" b="0" u="none" dirty="0">
                <a:latin typeface="Bahnschrift SemiBold" panose="020B0502040204020203" pitchFamily="34" charset="0"/>
              </a:rPr>
              <a:t> в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интернет</a:t>
            </a:r>
            <a:r>
              <a:rPr lang="en-GB" sz="2400" b="0" u="none" dirty="0">
                <a:latin typeface="Bahnschrift SemiBold" panose="020B0502040204020203" pitchFamily="34" charset="0"/>
              </a:rPr>
              <a:t> и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ти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трябва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да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се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погрижиш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тя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да</a:t>
            </a:r>
            <a:r>
              <a:rPr lang="en-GB" sz="2400" b="0" u="none" dirty="0">
                <a:latin typeface="Bahnschrift SemiBold" panose="020B0502040204020203" pitchFamily="34" charset="0"/>
              </a:rPr>
              <a:t> е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достатъчно</a:t>
            </a:r>
            <a:r>
              <a:rPr lang="en-GB" sz="2400" b="0" u="none" dirty="0">
                <a:latin typeface="Bahnschrift SemiBold" panose="020B0502040204020203" pitchFamily="34" charset="0"/>
              </a:rPr>
              <a:t>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сигурна</a:t>
            </a:r>
            <a:r>
              <a:rPr lang="en-GB" sz="2400" b="0" u="none" dirty="0">
                <a:latin typeface="Bahnschrift SemiBold" panose="020B0502040204020203" pitchFamily="34" charset="0"/>
              </a:rPr>
              <a:t> и </a:t>
            </a:r>
            <a:r>
              <a:rPr lang="en-GB" sz="2400" b="0" u="none" dirty="0" err="1">
                <a:latin typeface="Bahnschrift SemiBold" panose="020B0502040204020203" pitchFamily="34" charset="0"/>
              </a:rPr>
              <a:t>надеждна</a:t>
            </a:r>
            <a:r>
              <a:rPr lang="en-GB" sz="2400" b="0" u="none" dirty="0">
                <a:latin typeface="Bahnschrift SemiBold" panose="020B0502040204020203" pitchFamily="34" charset="0"/>
              </a:rPr>
              <a:t>.</a:t>
            </a:r>
            <a:endParaRPr lang="en-US" sz="240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03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7">
        <p:fade/>
      </p:transition>
    </mc:Choice>
    <mc:Fallback>
      <p:transition spd="med" advTm="74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1060567" y="1743775"/>
            <a:ext cx="10240000" cy="11941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 smtClean="0">
                <a:latin typeface="Bahnschrift SemiBold" panose="020B0502040204020203" pitchFamily="34" charset="0"/>
              </a:rPr>
              <a:t>Една добра парола трябва да отговаря на следните критерии: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391699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Символи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917013" y="4789199"/>
            <a:ext cx="2874787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Главни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6349114" y="4714214"/>
            <a:ext cx="2699636" cy="643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Малки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Цифри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7013" y="7067791"/>
            <a:ext cx="6655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Твоята парола трябва да включва задължително специални символи. Така тя става по-сигурна и трудна за познаване от злонамерени хора. Специални символи са: *, !, @, - и др.</a:t>
            </a: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18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57"/>
    </mc:Choice>
    <mc:Fallback>
      <p:transition spd="slow" advTm="12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0143 -0.148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0.39414 -0.393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-1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-0.00156 0.31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58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0.00221 0.3296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64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0.00469 0.3254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16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8 0.01829 L 0.00273 -0.6178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2" y="-3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5" grpId="0"/>
      <p:bldP spid="200" grpId="0"/>
      <p:bldP spid="201" grpId="0"/>
      <p:bldP spid="20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1060567" y="1743775"/>
            <a:ext cx="10240000" cy="11941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 smtClean="0">
                <a:latin typeface="Bahnschrift SemiBold" panose="020B0502040204020203" pitchFamily="34" charset="0"/>
              </a:rPr>
              <a:t>Една добра парола трябва да отговаря на следните критерии: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391699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Символи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917013" y="4789199"/>
            <a:ext cx="2874787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Главни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6349114" y="4714214"/>
            <a:ext cx="2699636" cy="643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Малки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Цифри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7188" y="7034695"/>
            <a:ext cx="6655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Както символи, паролата трябва да има главни и малки букви. Хубаво е тези букви да не са свързани с нещо което обичате, тъй като някой може да се усети и да злоупотреби. Използвайте възможно най-разнообразни комбинации от букви.</a:t>
            </a: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16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18"/>
    </mc:Choice>
    <mc:Fallback>
      <p:transition spd="slow" advTm="12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0013 -0.17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8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0.00182 0.317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5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14987 -0.3930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7" y="-1965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-0.122 -0.3273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7" y="-1636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3.75E-6 0.3310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5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48148E-6 L 0.01536 -0.5601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-2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5" grpId="0"/>
      <p:bldP spid="200" grpId="0"/>
      <p:bldP spid="201" grpId="0"/>
      <p:bldP spid="20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1060567" y="1743775"/>
            <a:ext cx="10240000" cy="11941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bg-BG" dirty="0" smtClean="0">
                <a:latin typeface="Bahnschrift SemiBold" panose="020B0502040204020203" pitchFamily="34" charset="0"/>
              </a:rPr>
              <a:t>Една добра парола трябва да отговаря на следните критерии:</a:t>
            </a:r>
            <a:endParaRPr dirty="0">
              <a:latin typeface="Bahnschrift SemiBold" panose="020B0502040204020203" pitchFamily="34" charset="0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391699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Символи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917013" y="4789199"/>
            <a:ext cx="2874787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Главни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6349114" y="4714214"/>
            <a:ext cx="2699636" cy="643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Малки букви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9332567" y="4789199"/>
            <a:ext cx="1968000" cy="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/>
            <a:r>
              <a:rPr lang="bg-BG" sz="3200" dirty="0" smtClean="0">
                <a:solidFill>
                  <a:srgbClr val="FF96FF"/>
                </a:solidFill>
                <a:latin typeface="Bahnschrift SemiBold" panose="020B0502040204020203" pitchFamily="34" charset="0"/>
                <a:ea typeface="Oswald"/>
                <a:cs typeface="Oswald"/>
                <a:sym typeface="Oswald"/>
              </a:rPr>
              <a:t>Цифри</a:t>
            </a:r>
            <a:endParaRPr sz="3200" dirty="0">
              <a:solidFill>
                <a:srgbClr val="FF96FF"/>
              </a:solidFill>
              <a:latin typeface="Bahnschrift SemiBold" panose="020B0502040204020203" pitchFamily="34" charset="0"/>
              <a:ea typeface="Oswald"/>
              <a:cs typeface="Oswald"/>
              <a:sym typeface="Oswa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77188" y="7034695"/>
            <a:ext cx="66553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След символите и буквите, следващата важна стъпка са цифрите. Хубаво е те също да не са свързани с нещо от живота ви като датата ви на раждане, рожден ден на приятел и т.н.</a:t>
            </a:r>
            <a:endParaRPr lang="en-US" sz="2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2447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54"/>
    </mc:Choice>
    <mc:Fallback>
      <p:transition spd="slow" advTm="11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0.00065 -0.1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8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7.40741E-7 L -0.00182 0.317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5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-1.25E-6 0.32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06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0.00143 0.3185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59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0.33919 -0.3930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2" y="-195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0.01536 -0.560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-2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5" grpId="0"/>
      <p:bldP spid="200" grpId="0"/>
      <p:bldP spid="201" grpId="0"/>
      <p:bldP spid="20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</a:rPr>
              <a:t>Как изглежда една </a:t>
            </a:r>
            <a:r>
              <a:rPr lang="bg-BG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хубава</a:t>
            </a:r>
            <a:r>
              <a:rPr lang="bg-BG" dirty="0" smtClean="0">
                <a:latin typeface="Bahnschrift SemiBold" panose="020B0502040204020203" pitchFamily="34" charset="0"/>
              </a:rPr>
              <a:t> парола</a:t>
            </a:r>
            <a:endParaRPr lang="en-US" dirty="0">
              <a:latin typeface="Bahnschrift SemiBold" panose="020B0502040204020203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75900" y="1766576"/>
            <a:ext cx="10240000" cy="8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Y_F*yK?Q08]D1~vZ</a:t>
            </a:r>
            <a:endParaRPr lang="en-US" dirty="0">
              <a:solidFill>
                <a:srgbClr val="00B05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75900" y="3255680"/>
            <a:ext cx="10240000" cy="8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dirty="0" smtClean="0">
                <a:latin typeface="Bahnschrift SemiBold" panose="020B0502040204020203" pitchFamily="34" charset="0"/>
              </a:rPr>
              <a:t>…</a:t>
            </a:r>
            <a:r>
              <a:rPr lang="bg-BG" dirty="0" smtClean="0">
                <a:latin typeface="Bahnschrift SemiBold" panose="020B0502040204020203" pitchFamily="34" charset="0"/>
              </a:rPr>
              <a:t>И една </a:t>
            </a:r>
            <a:r>
              <a:rPr lang="bg-BG" dirty="0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лоша</a:t>
            </a:r>
            <a:endParaRPr lang="en-US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975900" y="4091280"/>
            <a:ext cx="10240000" cy="8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dirty="0" err="1" smtClean="0">
                <a:solidFill>
                  <a:srgbClr val="FF0000"/>
                </a:solidFill>
                <a:latin typeface="Bahnschrift SemiBold" panose="020B0502040204020203" pitchFamily="34" charset="0"/>
              </a:rPr>
              <a:t>qWeRtYiOP</a:t>
            </a:r>
            <a:endParaRPr lang="en-US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917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7"/>
    </mc:Choice>
    <mc:Fallback>
      <p:transition spd="slow" advTm="8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82766" y="1540576"/>
            <a:ext cx="10240000" cy="385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4667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bg-BG" dirty="0" smtClean="0">
                <a:latin typeface="Bahnschrift SemiBold" panose="020B0502040204020203" pitchFamily="34" charset="0"/>
              </a:rPr>
              <a:t>Не забравяйте, че паролите ви трябва да са различни на всички сайтове, защото това може да се превърне в голям проблем, ако някой разбере че паролите ви във два сайта „случайно“ съвпадат. Най-често това се случва в сайтове на социални мрежи, така че обмисляйте добре вашата парола и се постарайте тя да е достатъчно сигурна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426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45"/>
    </mc:Choice>
    <mc:Fallback>
      <p:transition spd="slow" advTm="22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.6|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5"/>
</p:tagLst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Cybersecurity Agency by Slidesgo</Template>
  <TotalTime>212</TotalTime>
  <Words>279</Words>
  <Application>Microsoft Office PowerPoint</Application>
  <PresentationFormat>Widescreen</PresentationFormat>
  <Paragraphs>28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Bahnschrift SemiBold</vt:lpstr>
      <vt:lpstr>Calibri</vt:lpstr>
      <vt:lpstr>Muli</vt:lpstr>
      <vt:lpstr>Open Sans</vt:lpstr>
      <vt:lpstr>Oswald</vt:lpstr>
      <vt:lpstr>Proxima Nova</vt:lpstr>
      <vt:lpstr>Proxima Nova Semibold</vt:lpstr>
      <vt:lpstr>Raleway Black</vt:lpstr>
      <vt:lpstr>Raleway ExtraBold</vt:lpstr>
      <vt:lpstr>Roboto</vt:lpstr>
      <vt:lpstr>Cybersecurity Agency by Slidesgo</vt:lpstr>
      <vt:lpstr>Slidesgo Final Pages</vt:lpstr>
      <vt:lpstr>1_Cybersecurity Agency by Slidesgo</vt:lpstr>
      <vt:lpstr>Сигурност на парола</vt:lpstr>
      <vt:lpstr>Как да изберем сигурна парола?</vt:lpstr>
      <vt:lpstr> Паролата е едно от най-важните неща в интернет и ти трябва да се погрижиш тя да е достатъчно сигурна и надеждна.</vt:lpstr>
      <vt:lpstr>Една добра парола трябва да отговаря на следните критерии:</vt:lpstr>
      <vt:lpstr>Една добра парола трябва да отговаря на следните критерии:</vt:lpstr>
      <vt:lpstr>Една добра парола трябва да отговаря на следните критерии:</vt:lpstr>
      <vt:lpstr>Как изглежда една хубава парола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User08</dc:creator>
  <cp:lastModifiedBy>User08</cp:lastModifiedBy>
  <cp:revision>27</cp:revision>
  <dcterms:created xsi:type="dcterms:W3CDTF">2022-11-02T15:54:07Z</dcterms:created>
  <dcterms:modified xsi:type="dcterms:W3CDTF">2022-11-03T15:22:03Z</dcterms:modified>
</cp:coreProperties>
</file>